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9A614D-9024-4A56-88ED-EF8241780C0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17F53A-AC20-49D7-9158-6BD3DC4099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5" y="770709"/>
            <a:ext cx="10358845" cy="3039289"/>
          </a:xfrm>
        </p:spPr>
        <p:txBody>
          <a:bodyPr>
            <a:normAutofit/>
          </a:bodyPr>
          <a:lstStyle/>
          <a:p>
            <a:r>
              <a:rPr lang="ru-RU" dirty="0"/>
              <a:t>Тема: "Работа в программе </a:t>
            </a:r>
            <a:r>
              <a:rPr lang="ru-RU" dirty="0" err="1"/>
              <a:t>Paint</a:t>
            </a:r>
            <a:r>
              <a:rPr lang="ru-RU" dirty="0"/>
              <a:t>. Рисуем весёлого клоуна с использованием геометрических фигур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271554"/>
            <a:ext cx="8689976" cy="17896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</a:rPr>
              <a:t>Щевлёва</a:t>
            </a:r>
            <a:r>
              <a:rPr lang="ru-RU" b="1" dirty="0" smtClean="0">
                <a:solidFill>
                  <a:schemeClr val="tx1"/>
                </a:solidFill>
              </a:rPr>
              <a:t> О.Э.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Класс: 7 «Б»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96834"/>
            <a:ext cx="10363826" cy="4994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Шаг 3: Рисование деталей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Добавляем </a:t>
            </a:r>
            <a:r>
              <a:rPr lang="ru-RU" b="1" dirty="0"/>
              <a:t>зигзагообразные линии</a:t>
            </a:r>
            <a:r>
              <a:rPr lang="ru-RU" dirty="0"/>
              <a:t> (⚡) или </a:t>
            </a:r>
            <a:r>
              <a:rPr lang="ru-RU" b="1" dirty="0"/>
              <a:t>полукруги</a:t>
            </a:r>
            <a:r>
              <a:rPr lang="ru-RU" dirty="0"/>
              <a:t> для волос.</a:t>
            </a:r>
            <a:endParaRPr lang="ru-RU" dirty="0"/>
          </a:p>
          <a:p>
            <a:pPr lvl="0"/>
            <a:r>
              <a:rPr lang="ru-RU" dirty="0"/>
              <a:t>Рисуем </a:t>
            </a:r>
            <a:r>
              <a:rPr lang="ru-RU" b="1" dirty="0"/>
              <a:t>прямоугольник</a:t>
            </a:r>
            <a:r>
              <a:rPr lang="ru-RU" dirty="0"/>
              <a:t> или </a:t>
            </a:r>
            <a:r>
              <a:rPr lang="ru-RU" b="1" dirty="0"/>
              <a:t>овал</a:t>
            </a:r>
            <a:r>
              <a:rPr lang="ru-RU" dirty="0"/>
              <a:t> для тела.</a:t>
            </a:r>
            <a:endParaRPr lang="ru-RU" dirty="0"/>
          </a:p>
          <a:p>
            <a:pPr lvl="0"/>
            <a:r>
              <a:rPr lang="ru-RU" dirty="0"/>
              <a:t>Добавляем </a:t>
            </a:r>
            <a:r>
              <a:rPr lang="ru-RU" b="1" dirty="0"/>
              <a:t>пуговицы</a:t>
            </a:r>
            <a:r>
              <a:rPr lang="ru-RU" dirty="0"/>
              <a:t> (маленькие круги, расположенные по вертикали).</a:t>
            </a:r>
            <a:endParaRPr lang="ru-RU" dirty="0"/>
          </a:p>
          <a:p>
            <a:pPr lvl="0"/>
            <a:r>
              <a:rPr lang="ru-RU" dirty="0"/>
              <a:t>Используем </a:t>
            </a:r>
            <a:r>
              <a:rPr lang="ru-RU" b="1" dirty="0"/>
              <a:t>линии</a:t>
            </a:r>
            <a:r>
              <a:rPr lang="ru-RU" dirty="0"/>
              <a:t> для рук и ног, а на концах рисуем </a:t>
            </a:r>
            <a:r>
              <a:rPr lang="ru-RU" b="1" dirty="0"/>
              <a:t>круги</a:t>
            </a:r>
            <a:r>
              <a:rPr lang="ru-RU" dirty="0"/>
              <a:t> – ладошки и ступни.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Шаг 4: Раскрашивание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Используем инструмент </a:t>
            </a:r>
            <a:r>
              <a:rPr lang="ru-RU" b="1" dirty="0"/>
              <a:t>"Заливка"</a:t>
            </a:r>
            <a:r>
              <a:rPr lang="ru-RU" dirty="0"/>
              <a:t>, выбираем яркие цвета для элементов клоуна.</a:t>
            </a:r>
            <a:endParaRPr lang="ru-RU" dirty="0"/>
          </a:p>
          <a:p>
            <a:r>
              <a:rPr lang="ru-RU" dirty="0"/>
              <a:t>Экспериментируем с цветами, чтобы сделать изображение выразительным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49086"/>
            <a:ext cx="10363826" cy="494211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Шаг 5: Доработка и украшение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	Добавляем узоры (например, полоски на колпаке, точки на костюме).</a:t>
            </a:r>
            <a:endParaRPr lang="ru-RU" dirty="0"/>
          </a:p>
          <a:p>
            <a:r>
              <a:rPr lang="ru-RU" dirty="0"/>
              <a:t>	Используем инструмент "Кисть", чтобы нарисовать ресницы или другие мелкие детали.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2338251"/>
            <a:ext cx="5930538" cy="39563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6592"/>
          </a:xfrm>
        </p:spPr>
        <p:txBody>
          <a:bodyPr/>
          <a:lstStyle/>
          <a:p>
            <a:r>
              <a:rPr lang="ru-RU" dirty="0"/>
              <a:t>Подведение итогов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02230"/>
            <a:ext cx="10363826" cy="4741816"/>
          </a:xfrm>
        </p:spPr>
        <p:txBody>
          <a:bodyPr/>
          <a:lstStyle/>
          <a:p>
            <a:r>
              <a:rPr lang="ru-RU" dirty="0" smtClean="0"/>
              <a:t>Обсуждение </a:t>
            </a:r>
            <a:r>
              <a:rPr lang="ru-RU" dirty="0"/>
              <a:t>работ: что получилось, какие элементы самые сложные.</a:t>
            </a:r>
            <a:endParaRPr lang="ru-RU" dirty="0"/>
          </a:p>
          <a:p>
            <a:r>
              <a:rPr lang="ru-RU" dirty="0" smtClean="0"/>
              <a:t>Вопросы </a:t>
            </a:r>
            <a:r>
              <a:rPr lang="ru-RU" dirty="0"/>
              <a:t>учащихся, анализ ошибок.</a:t>
            </a:r>
            <a:endParaRPr lang="ru-RU" dirty="0"/>
          </a:p>
          <a:p>
            <a:r>
              <a:rPr lang="ru-RU" dirty="0" smtClean="0"/>
              <a:t>Вывод</a:t>
            </a:r>
            <a:r>
              <a:rPr lang="ru-RU" dirty="0"/>
              <a:t>: как математика помогает в рисовании (работа с фигурами, симметрией, масштабированием).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669" y="3016840"/>
            <a:ext cx="4676502" cy="33447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5152"/>
          </a:xfrm>
        </p:spPr>
        <p:txBody>
          <a:bodyPr/>
          <a:lstStyle/>
          <a:p>
            <a:r>
              <a:rPr lang="ru-RU" dirty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93670"/>
            <a:ext cx="10363826" cy="4197529"/>
          </a:xfrm>
        </p:spPr>
        <p:txBody>
          <a:bodyPr/>
          <a:lstStyle/>
          <a:p>
            <a:r>
              <a:rPr lang="ru-RU" dirty="0" smtClean="0"/>
              <a:t>Нарисовать </a:t>
            </a:r>
            <a:r>
              <a:rPr lang="ru-RU" dirty="0"/>
              <a:t>нового персонажа в </a:t>
            </a:r>
            <a:r>
              <a:rPr lang="ru-RU" dirty="0" err="1"/>
              <a:t>Paint</a:t>
            </a:r>
            <a:r>
              <a:rPr lang="ru-RU" dirty="0"/>
              <a:t>, используя геометрические фигуры.</a:t>
            </a:r>
            <a:endParaRPr lang="ru-RU" dirty="0"/>
          </a:p>
          <a:p>
            <a:r>
              <a:rPr lang="ru-RU" dirty="0" smtClean="0"/>
              <a:t>Попробовать </a:t>
            </a:r>
            <a:r>
              <a:rPr lang="ru-RU" dirty="0"/>
              <a:t>создать анимацию, рисуя последовательные кадры движения клоуна.</a:t>
            </a:r>
            <a:endParaRPr lang="ru-RU" dirty="0"/>
          </a:p>
          <a:p>
            <a:r>
              <a:rPr lang="ru-RU" dirty="0" smtClean="0"/>
              <a:t>Картинку </a:t>
            </a:r>
            <a:r>
              <a:rPr lang="ru-RU" dirty="0"/>
              <a:t>вы можете сохранить как на рабочем столе компьютера, сделать фотоснимок на свой телефон или же сохранить рисунок на </a:t>
            </a:r>
            <a:r>
              <a:rPr lang="ru-RU" dirty="0" err="1"/>
              <a:t>флешку</a:t>
            </a:r>
            <a:r>
              <a:rPr lang="ru-RU" dirty="0"/>
              <a:t> и предоставить мне.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2200" y="4077244"/>
            <a:ext cx="2352675" cy="194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12" y="417249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2024743" y="1031967"/>
            <a:ext cx="7837714" cy="4759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326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19350"/>
            <a:ext cx="10363826" cy="4471850"/>
          </a:xfrm>
        </p:spPr>
        <p:txBody>
          <a:bodyPr/>
          <a:lstStyle/>
          <a:p>
            <a:r>
              <a:rPr lang="ru-RU" dirty="0"/>
              <a:t>	Ознакомить учащихся с основными инструментами программы </a:t>
            </a:r>
            <a:r>
              <a:rPr lang="ru-RU" dirty="0" err="1"/>
              <a:t>Paint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	Развить навыки работы с геометрическими фигурами через изобразительное искусство.</a:t>
            </a:r>
            <a:endParaRPr lang="ru-RU" dirty="0"/>
          </a:p>
          <a:p>
            <a:r>
              <a:rPr lang="ru-RU" dirty="0"/>
              <a:t>	Показать связь между искусством и математикой (использование окружностей, овалов, треугольников, симметрии).</a:t>
            </a:r>
            <a:endParaRPr lang="ru-RU" dirty="0"/>
          </a:p>
          <a:p>
            <a:r>
              <a:rPr lang="ru-RU" dirty="0"/>
              <a:t>	Развить творческое мышление и воображение.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5925" y="4458335"/>
            <a:ext cx="3077210" cy="2000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51" y="4457700"/>
            <a:ext cx="3170464" cy="2000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/>
          <a:lstStyle/>
          <a:p>
            <a:r>
              <a:rPr lang="ru-RU" dirty="0"/>
              <a:t>Проверка готовности рабочих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67544"/>
            <a:ext cx="10363826" cy="4223655"/>
          </a:xfrm>
        </p:spPr>
        <p:txBody>
          <a:bodyPr/>
          <a:lstStyle/>
          <a:p>
            <a:r>
              <a:rPr lang="ru-RU" b="1" dirty="0"/>
              <a:t>Прежде чем мы начнём, давайте убедимся, что все готовы к работе.</a:t>
            </a:r>
            <a:endParaRPr lang="ru-RU" b="1" dirty="0"/>
          </a:p>
          <a:p>
            <a:r>
              <a:rPr lang="ru-RU" dirty="0" smtClean="0"/>
              <a:t>1️⃣ </a:t>
            </a:r>
            <a:r>
              <a:rPr lang="ru-RU" dirty="0"/>
              <a:t>Разделитесь на группы по 2-3 человека (если вы работаете не индивидуально).</a:t>
            </a:r>
            <a:endParaRPr lang="ru-RU" dirty="0"/>
          </a:p>
          <a:p>
            <a:r>
              <a:rPr lang="ru-RU" dirty="0"/>
              <a:t>2️⃣ Проверьте, включены ли компьютеры и загружена ли программа </a:t>
            </a:r>
            <a:r>
              <a:rPr lang="ru-RU" dirty="0" err="1"/>
              <a:t>Paint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3️⃣ Убедитесь, что у каждого есть удобный доступ к мыши и клавиатуре.</a:t>
            </a:r>
            <a:endParaRPr lang="ru-RU" dirty="0"/>
          </a:p>
          <a:p>
            <a:r>
              <a:rPr lang="ru-RU" dirty="0"/>
              <a:t>📢 Если у кого-то есть проблемы, поднимите руку, и мы вам поможем! После проверки мы сразу начнём наш творческий процесс. 🎨😊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Тема урока: «Работа в программе </a:t>
            </a:r>
            <a:r>
              <a:rPr lang="ru-RU" dirty="0" err="1"/>
              <a:t>Paint</a:t>
            </a:r>
            <a:r>
              <a:rPr lang="ru-RU" dirty="0"/>
              <a:t>. Рисуем весёлого клоуна с использованием геометрических фигур».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16142"/>
          </a:xfrm>
        </p:spPr>
        <p:txBody>
          <a:bodyPr>
            <a:normAutofit/>
          </a:bodyPr>
          <a:lstStyle/>
          <a:p>
            <a:r>
              <a:rPr lang="ru-RU" dirty="0"/>
              <a:t>Цели урока:</a:t>
            </a:r>
            <a:endParaRPr lang="ru-RU" dirty="0"/>
          </a:p>
          <a:p>
            <a:r>
              <a:rPr lang="ru-RU" dirty="0"/>
              <a:t>1️⃣ Познакомиться с возможностями программы </a:t>
            </a:r>
            <a:r>
              <a:rPr lang="ru-RU" dirty="0" err="1"/>
              <a:t>Paint</a:t>
            </a:r>
            <a:r>
              <a:rPr lang="ru-RU" dirty="0"/>
              <a:t> для рисования.</a:t>
            </a:r>
            <a:endParaRPr lang="ru-RU" dirty="0"/>
          </a:p>
          <a:p>
            <a:r>
              <a:rPr lang="ru-RU" dirty="0"/>
              <a:t>2️⃣ Научиться создавать рисунки, используя математические фигуры (круги, овалы, треугольники, линии).</a:t>
            </a:r>
            <a:endParaRPr lang="ru-RU" dirty="0"/>
          </a:p>
          <a:p>
            <a:r>
              <a:rPr lang="ru-RU" dirty="0"/>
              <a:t>3️⃣ Развить творческое мышление и графические навыки.</a:t>
            </a:r>
            <a:endParaRPr lang="ru-RU" dirty="0"/>
          </a:p>
          <a:p>
            <a:r>
              <a:rPr lang="ru-RU" dirty="0"/>
              <a:t>4️⃣ Понять, как математика помогает в создании красивых изображений.</a:t>
            </a:r>
            <a:endParaRPr lang="ru-RU" dirty="0"/>
          </a:p>
          <a:p>
            <a:r>
              <a:rPr lang="ru-RU" dirty="0"/>
              <a:t>В конце урока у каждого из вас получится красочный рисунок клоуна, а также вы узнаете, как использовать математические знания в искусстве.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14786"/>
          </a:xfrm>
        </p:spPr>
        <p:txBody>
          <a:bodyPr/>
          <a:lstStyle/>
          <a:p>
            <a:r>
              <a:rPr lang="ru-RU" dirty="0"/>
              <a:t>Как математика помогает создавать рисунки с помощью геометрических фигур?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1"/>
          <a:srcRect l="3545" t="7982" r="3792" b="13087"/>
          <a:stretch>
            <a:fillRect/>
          </a:stretch>
        </p:blipFill>
        <p:spPr>
          <a:xfrm>
            <a:off x="1815737" y="1933304"/>
            <a:ext cx="8686800" cy="43891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9209"/>
          </a:xfrm>
        </p:spPr>
        <p:txBody>
          <a:bodyPr/>
          <a:lstStyle/>
          <a:p>
            <a:r>
              <a:rPr lang="ru-RU" dirty="0"/>
              <a:t>Пример: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3224"/>
            <a:ext cx="10363826" cy="44979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•Голова </a:t>
            </a:r>
            <a:r>
              <a:rPr lang="ru-RU" dirty="0"/>
              <a:t>клоуна – это круг.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•Глаза </a:t>
            </a:r>
            <a:r>
              <a:rPr lang="ru-RU" dirty="0"/>
              <a:t>– два маленьких круга.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•Нос </a:t>
            </a:r>
            <a:r>
              <a:rPr lang="ru-RU" dirty="0"/>
              <a:t>– красный круг.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•Улыбка </a:t>
            </a:r>
            <a:r>
              <a:rPr lang="ru-RU" dirty="0"/>
              <a:t>– дуга (часть окружности).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•Колпак </a:t>
            </a:r>
            <a:r>
              <a:rPr lang="ru-RU" dirty="0"/>
              <a:t>– треугольник с кругом на конце.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509" y="2072433"/>
            <a:ext cx="4699091" cy="3278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96774"/>
          </a:xfrm>
        </p:spPr>
        <p:txBody>
          <a:bodyPr/>
          <a:lstStyle/>
          <a:p>
            <a:r>
              <a:rPr lang="ru-RU" dirty="0"/>
              <a:t>Краткий рассказ о возможностях </a:t>
            </a:r>
            <a:r>
              <a:rPr lang="ru-RU" dirty="0" err="1"/>
              <a:t>Paint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15292"/>
            <a:ext cx="10363826" cy="4275907"/>
          </a:xfrm>
        </p:spPr>
        <p:txBody>
          <a:bodyPr/>
          <a:lstStyle/>
          <a:p>
            <a:pPr lvl="0"/>
            <a:r>
              <a:rPr lang="ru-RU" dirty="0"/>
              <a:t>Программа позволяет рисовать </a:t>
            </a:r>
            <a:r>
              <a:rPr lang="ru-RU" b="1" dirty="0"/>
              <a:t>геометрическими фигурами</a:t>
            </a:r>
            <a:r>
              <a:rPr lang="ru-RU" dirty="0"/>
              <a:t>.</a:t>
            </a:r>
            <a:endParaRPr lang="ru-RU" dirty="0"/>
          </a:p>
          <a:p>
            <a:pPr lvl="0"/>
            <a:r>
              <a:rPr lang="ru-RU" dirty="0"/>
              <a:t>Доступны </a:t>
            </a:r>
            <a:r>
              <a:rPr lang="ru-RU" b="1" dirty="0"/>
              <a:t>инструменты "Карандаш", "Кисть", "Линия", "Заливка"</a:t>
            </a:r>
            <a:r>
              <a:rPr lang="ru-RU" dirty="0"/>
              <a:t>.</a:t>
            </a:r>
            <a:endParaRPr lang="ru-RU" dirty="0"/>
          </a:p>
          <a:p>
            <a:pPr lvl="0"/>
            <a:r>
              <a:rPr lang="ru-RU" dirty="0"/>
              <a:t>Можно создавать рисунки, используя </a:t>
            </a:r>
            <a:r>
              <a:rPr lang="ru-RU" b="1" dirty="0"/>
              <a:t>окружности, овалы, прямоугольники, треугольники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7470" y="3142615"/>
            <a:ext cx="4600575" cy="2899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14786"/>
          </a:xfrm>
        </p:spPr>
        <p:txBody>
          <a:bodyPr/>
          <a:lstStyle/>
          <a:p>
            <a:r>
              <a:rPr lang="ru-RU" dirty="0"/>
              <a:t>Обсуждение образа клоуна с точки зрения геометрии: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6834" y="1933304"/>
            <a:ext cx="10480766" cy="40886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Клоун состоит из простых геометрических фигур, которые изучают в математике:</a:t>
            </a:r>
            <a:endParaRPr lang="ru-RU" dirty="0"/>
          </a:p>
          <a:p>
            <a:r>
              <a:rPr lang="ru-RU" dirty="0"/>
              <a:t>	Голова – круг (🔵) или овал.</a:t>
            </a:r>
            <a:endParaRPr lang="ru-RU" dirty="0"/>
          </a:p>
          <a:p>
            <a:r>
              <a:rPr lang="ru-RU" dirty="0"/>
              <a:t>	Глаза – маленькие круги (○ ○), расположенные симметрично.</a:t>
            </a:r>
            <a:endParaRPr lang="ru-RU" dirty="0"/>
          </a:p>
          <a:p>
            <a:r>
              <a:rPr lang="ru-RU" dirty="0"/>
              <a:t>	Нос – красный круг (🔴).</a:t>
            </a:r>
            <a:endParaRPr lang="ru-RU" dirty="0"/>
          </a:p>
          <a:p>
            <a:r>
              <a:rPr lang="ru-RU" dirty="0"/>
              <a:t>	Рот – дуга (парабола 😊).</a:t>
            </a:r>
            <a:endParaRPr lang="ru-RU" dirty="0"/>
          </a:p>
          <a:p>
            <a:r>
              <a:rPr lang="ru-RU" dirty="0"/>
              <a:t>	Колпак – треугольник (▲) с кругом на вершине.</a:t>
            </a:r>
            <a:endParaRPr lang="ru-RU" dirty="0"/>
          </a:p>
          <a:p>
            <a:r>
              <a:rPr lang="ru-RU" dirty="0"/>
              <a:t>	Тело – овал или прямоугольник (⬜).</a:t>
            </a:r>
            <a:endParaRPr lang="ru-RU" dirty="0"/>
          </a:p>
          <a:p>
            <a:r>
              <a:rPr lang="ru-RU" dirty="0"/>
              <a:t>	Руки и ноги – линии с кругами (🎭).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Практическая работа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5658"/>
            <a:ext cx="10363826" cy="461554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Шаг 1: Открытие </a:t>
            </a:r>
            <a:r>
              <a:rPr lang="ru-RU" b="1" dirty="0" err="1">
                <a:solidFill>
                  <a:srgbClr val="FF0000"/>
                </a:solidFill>
              </a:rPr>
              <a:t>Paint</a:t>
            </a:r>
            <a:r>
              <a:rPr lang="ru-RU" b="1" dirty="0">
                <a:solidFill>
                  <a:srgbClr val="FF0000"/>
                </a:solidFill>
              </a:rPr>
              <a:t> и подготовка холста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/>
              <a:t>Открываем </a:t>
            </a:r>
            <a:r>
              <a:rPr lang="ru-RU" dirty="0" err="1"/>
              <a:t>Paint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 smtClean="0"/>
              <a:t>Выбираем </a:t>
            </a:r>
            <a:r>
              <a:rPr lang="ru-RU" dirty="0"/>
              <a:t>инструмент </a:t>
            </a:r>
            <a:r>
              <a:rPr lang="ru-RU" dirty="0" smtClean="0"/>
              <a:t>"Заливка" </a:t>
            </a:r>
            <a:r>
              <a:rPr lang="ru-RU" dirty="0"/>
              <a:t>и задаём </a:t>
            </a:r>
            <a:r>
              <a:rPr lang="ru-RU" dirty="0" smtClean="0"/>
              <a:t>цвет </a:t>
            </a:r>
            <a:r>
              <a:rPr lang="ru-RU" dirty="0"/>
              <a:t>фона (по желанию).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Шаг 2: Создание основы (геометрические фигуры</a:t>
            </a:r>
            <a:r>
              <a:rPr lang="ru-RU" dirty="0"/>
              <a:t>)</a:t>
            </a:r>
            <a:endParaRPr lang="ru-RU" dirty="0"/>
          </a:p>
          <a:p>
            <a:r>
              <a:rPr lang="ru-RU" dirty="0" smtClean="0"/>
              <a:t>Выбираем </a:t>
            </a:r>
            <a:r>
              <a:rPr lang="ru-RU" dirty="0"/>
              <a:t>инструмент "Овал", рисуем голову (круг или овал).</a:t>
            </a:r>
            <a:endParaRPr lang="ru-RU" dirty="0"/>
          </a:p>
          <a:p>
            <a:r>
              <a:rPr lang="ru-RU" dirty="0" smtClean="0"/>
              <a:t>Используем </a:t>
            </a:r>
            <a:r>
              <a:rPr lang="ru-RU" dirty="0"/>
              <a:t>"Круг", чтобы нарисовать глаза (два круга).</a:t>
            </a:r>
            <a:endParaRPr lang="ru-RU" dirty="0"/>
          </a:p>
          <a:p>
            <a:r>
              <a:rPr lang="ru-RU" dirty="0" smtClean="0"/>
              <a:t>Добавляем </a:t>
            </a:r>
            <a:r>
              <a:rPr lang="ru-RU" dirty="0"/>
              <a:t>"Овал" или "Круг" для носа (располагаем в центре лица).</a:t>
            </a:r>
            <a:endParaRPr lang="ru-RU" dirty="0"/>
          </a:p>
          <a:p>
            <a:r>
              <a:rPr lang="ru-RU" dirty="0" smtClean="0"/>
              <a:t>Используем </a:t>
            </a:r>
            <a:r>
              <a:rPr lang="ru-RU" dirty="0"/>
              <a:t>"Линию", чтобы нарисовать улыбку (дуга).</a:t>
            </a: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колпака рисуем треугольник и добавляем сверху круг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3862</Words>
  <Application>WPS Presentation</Application>
  <PresentationFormat>Широкоэкранный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Tw Cen MT</vt:lpstr>
      <vt:lpstr>Microsoft YaHei</vt:lpstr>
      <vt:lpstr>Arial Unicode MS</vt:lpstr>
      <vt:lpstr>Calibri</vt:lpstr>
      <vt:lpstr>Капля</vt:lpstr>
      <vt:lpstr>Тема: "Работа в программе Paint. Рисуем весёлого клоуна с использованием геометрических фигур</vt:lpstr>
      <vt:lpstr>Цели урока:</vt:lpstr>
      <vt:lpstr>Проверка готовности рабочих мест</vt:lpstr>
      <vt:lpstr> Тема урока: «Работа в программе Paint. Рисуем весёлого клоуна с использованием геометрических фигур».</vt:lpstr>
      <vt:lpstr>Как математика помогает создавать рисунки с помощью геометрических фигур?</vt:lpstr>
      <vt:lpstr>Пример:</vt:lpstr>
      <vt:lpstr>Краткий рассказ о возможностях Paint:</vt:lpstr>
      <vt:lpstr>Обсуждение образа клоуна с точки зрения геометрии:</vt:lpstr>
      <vt:lpstr>Практическая работа </vt:lpstr>
      <vt:lpstr>PowerPoint 演示文稿</vt:lpstr>
      <vt:lpstr>PowerPoint 演示文稿</vt:lpstr>
      <vt:lpstr>Подведение итогов </vt:lpstr>
      <vt:lpstr>Домашнее задание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"Работа в программе Paint. Рисуем весёлого клоуна с использованием геометрических фигур</dc:title>
  <dc:creator>Администратор</dc:creator>
  <cp:lastModifiedBy>Администратор</cp:lastModifiedBy>
  <cp:revision>5</cp:revision>
  <dcterms:created xsi:type="dcterms:W3CDTF">2025-02-02T09:45:00Z</dcterms:created>
  <dcterms:modified xsi:type="dcterms:W3CDTF">2025-09-09T07:17:48Z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6F0296F952F7454D8815F2C723A1B4EE_12</vt:lpwstr>
  </property>
  <property fmtid="{D5CDD505-2E9C-101B-9397-08002B2CF9AE}" pid="3" name="KSOProductBuildVer">
    <vt:lpwstr>1049-12.2.0.21931</vt:lpwstr>
  </property>
</Properties>
</file>